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A85976-CA10-433F-AE8D-4F0B1A29E463}">
  <a:tblStyle styleId="{28A85976-CA10-433F-AE8D-4F0B1A29E46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166d6ce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166d6ce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 diverse corpus of open-source datasets was used (FLEURS-R, Common Voice 17.0, Ravnursson).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quality assurance involved checks for duplicates, metadata adequacy, and potential gender and language biases.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Speech quality was assessed using torchaudio-squim, ensuring high-quality audio for training.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 independence was also checked, in order to assess potential data leakage during training.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Weights &amp; Biases (W&amp;B) was used for tracking experiments and model versioning. W&amp;B's comprehensive features enabled efficient model development and ensured reproducibility of experiments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166d6ce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166d6ce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166d6ce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166d6ce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166d6ce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166d6ce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166d6ce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166d6ce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166d6ce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166d6ce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Neclow/mlops_projec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DataOps/MLOps Project Assignment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780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Neil Scheidwasser, Raffaele Pojer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rise of large language models (LLMs) has revolutionised Natural Language Processing (NLP).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Despite advancements, machine translation quality, especially speech-based, remains challenging.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Accurate Language Identification (LID) is crucial for multilingual settings, improving translation accuracy.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Example: parliaments where speakers speak in their native 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project focuses on developing a prototype for LID in North Germanic languages (Danish, Norwegian, Swedish, Icelandic, Faroese).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&amp; preprocessing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99" y="1101200"/>
            <a:ext cx="2883875" cy="23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838" y="1087800"/>
            <a:ext cx="2641045" cy="24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125" y="3543520"/>
            <a:ext cx="5609751" cy="15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development</a:t>
            </a:r>
            <a:endParaRPr/>
          </a:p>
        </p:txBody>
      </p:sp>
      <p:graphicFrame>
        <p:nvGraphicFramePr>
          <p:cNvPr id="249" name="Google Shape;249;p20"/>
          <p:cNvGraphicFramePr/>
          <p:nvPr/>
        </p:nvGraphicFramePr>
        <p:xfrm>
          <a:off x="1448700" y="186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{28A85976-CA10-433F-AE8D-4F0B1A29E463}</a:tableStyleId>
              </a:tblPr>
              <a:tblGrid>
                <a:gridCol w="2338975"/>
                <a:gridCol w="1085525"/>
                <a:gridCol w="1074250"/>
                <a:gridCol w="915325"/>
                <a:gridCol w="913400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Params (B)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Test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accuracy (%)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Training runtime (min)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GFLOPS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(for 1 s of audio)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ECAPA-TDNN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0.022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90.0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24.0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3.8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Titanet-LID (LangID Ambernet)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0.029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92.5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19.5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5.0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9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Whisper (tiny)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0.04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87.9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34.4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40.6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Whisper (base)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0.07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91.2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34.2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97.0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XLS-R (LID)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0.3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lt1"/>
                          </a:solidFill>
                        </a:rPr>
                        <a:t>97.7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41.7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35.6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MMS (126)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97.5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77.5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99.5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" name="Google Shape;250;p20"/>
          <p:cNvSpPr txBox="1"/>
          <p:nvPr/>
        </p:nvSpPr>
        <p:spPr>
          <a:xfrm>
            <a:off x="1435050" y="1239200"/>
            <a:ext cx="6273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Two models were selected: XLS-R (high accuracy) and Titanet-LID (fast inference).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versioning using Weights &amp; Biases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00" y="1443275"/>
            <a:ext cx="7644582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 using FastAPI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UseFastAPI to enable users to upload audio for language prediction.</a:t>
            </a:r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3883" t="0"/>
          <a:stretch/>
        </p:blipFill>
        <p:spPr>
          <a:xfrm>
            <a:off x="115825" y="2627712"/>
            <a:ext cx="4617950" cy="11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4">
            <a:alphaModFix/>
          </a:blip>
          <a:srcRect b="0" l="0" r="30405" t="0"/>
          <a:stretch/>
        </p:blipFill>
        <p:spPr>
          <a:xfrm>
            <a:off x="4770050" y="1680550"/>
            <a:ext cx="4065575" cy="30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monitoring using Evidently AI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Real-time monitoring for data drift was implemented using Evidently 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Evidently AI's DataDriftReport facilitated the detection of shifts in feature distributions, prompting retraining when necessary.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drift was simulated by adding noise to the audio data, mimicking real-world data variability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50" y="2871475"/>
            <a:ext cx="6925899" cy="22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benefits</a:t>
            </a:r>
            <a:endParaRPr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297500" y="1567550"/>
            <a:ext cx="740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Benefits: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Versatility:</a:t>
            </a:r>
            <a:r>
              <a:rPr lang="en-GB"/>
              <a:t> model zoo incorporates highly accurate models (98%) or accurate and fast models (92% in 20 min of training)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User friendliness: </a:t>
            </a:r>
            <a:r>
              <a:rPr lang="en-GB"/>
              <a:t>accessible dashboard using W&amp;B, simple API using FastAPI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Robustness:</a:t>
            </a:r>
            <a:r>
              <a:rPr lang="en-GB"/>
              <a:t> Data drift monitoring ensure reliable performance over time.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Openness: </a:t>
            </a:r>
            <a:r>
              <a:rPr lang="en-GB"/>
              <a:t>open data from Hugging Face and code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https://github.com/Neclow/mlops_project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steps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orchestration with advanced workflow management tools for better automation.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Explore scalable solutions for data processing and storage to handle larger data volumes and real-time processing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Establish a robust continuous training loop to keep models updated and accurate.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